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7389"/>
    <a:srgbClr val="929292"/>
    <a:srgbClr val="E46868"/>
    <a:srgbClr val="F7C175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361821-1F8D-4FD8-9EA7-9D4BEC0AF57F}" v="54" dt="2025-08-22T13:55:55.846"/>
    <p1510:client id="{F336683E-5506-4AE2-887D-2724AC9B0AC4}" v="2" dt="2025-08-22T15:38:00.3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00" d="100"/>
          <a:sy n="100" d="100"/>
        </p:scale>
        <p:origin x="314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13361821-1F8D-4FD8-9EA7-9D4BEC0AF57F}"/>
    <pc:docChg chg="modSld">
      <pc:chgData name="Utilisateur" userId="iG5ubVOvUT25vt1OoI3+bnwQi7HKh9+yPL5JjsN27v8=" providerId="None" clId="Web-{13361821-1F8D-4FD8-9EA7-9D4BEC0AF57F}" dt="2025-08-22T13:55:53.846" v="25" actId="20577"/>
      <pc:docMkLst>
        <pc:docMk/>
      </pc:docMkLst>
      <pc:sldChg chg="modSp">
        <pc:chgData name="Utilisateur" userId="iG5ubVOvUT25vt1OoI3+bnwQi7HKh9+yPL5JjsN27v8=" providerId="None" clId="Web-{13361821-1F8D-4FD8-9EA7-9D4BEC0AF57F}" dt="2025-08-22T13:55:53.846" v="25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13361821-1F8D-4FD8-9EA7-9D4BEC0AF57F}" dt="2025-08-22T13:55:53.846" v="25" actId="20577"/>
          <ac:spMkLst>
            <pc:docMk/>
            <pc:sldMk cId="2076937392" sldId="256"/>
            <ac:spMk id="110" creationId="{8A55DD07-8385-E031-55A5-EC5158196641}"/>
          </ac:spMkLst>
        </pc:spChg>
      </pc:sldChg>
    </pc:docChg>
  </pc:docChgLst>
  <pc:docChgLst>
    <pc:chgData name="Utilisateur" userId="iG5ubVOvUT25vt1OoI3+bnwQi7HKh9+yPL5JjsN27v8=" providerId="None" clId="Web-{6A2FBAE6-9B37-4587-9D25-1F23775B1786}"/>
    <pc:docChg chg="modSld">
      <pc:chgData name="Utilisateur" userId="iG5ubVOvUT25vt1OoI3+bnwQi7HKh9+yPL5JjsN27v8=" providerId="None" clId="Web-{6A2FBAE6-9B37-4587-9D25-1F23775B1786}" dt="2025-07-18T07:51:29.123" v="18" actId="20577"/>
      <pc:docMkLst>
        <pc:docMk/>
      </pc:docMkLst>
      <pc:sldChg chg="modSp">
        <pc:chgData name="Utilisateur" userId="iG5ubVOvUT25vt1OoI3+bnwQi7HKh9+yPL5JjsN27v8=" providerId="None" clId="Web-{6A2FBAE6-9B37-4587-9D25-1F23775B1786}" dt="2025-07-18T07:51:29.123" v="18" actId="20577"/>
        <pc:sldMkLst>
          <pc:docMk/>
          <pc:sldMk cId="2076937392" sldId="256"/>
        </pc:sldMkLst>
      </pc:sldChg>
    </pc:docChg>
  </pc:docChgLst>
  <pc:docChgLst>
    <pc:chgData name="Utilisateur" userId="iG5ubVOvUT25vt1OoI3+bnwQi7HKh9+yPL5JjsN27v8=" providerId="None" clId="Web-{F336683E-5506-4AE2-887D-2724AC9B0AC4}"/>
    <pc:docChg chg="modSld">
      <pc:chgData name="Utilisateur" userId="iG5ubVOvUT25vt1OoI3+bnwQi7HKh9+yPL5JjsN27v8=" providerId="None" clId="Web-{F336683E-5506-4AE2-887D-2724AC9B0AC4}" dt="2025-08-22T15:38:00.323" v="0" actId="20577"/>
      <pc:docMkLst>
        <pc:docMk/>
      </pc:docMkLst>
      <pc:sldChg chg="modSp">
        <pc:chgData name="Utilisateur" userId="iG5ubVOvUT25vt1OoI3+bnwQi7HKh9+yPL5JjsN27v8=" providerId="None" clId="Web-{F336683E-5506-4AE2-887D-2724AC9B0AC4}" dt="2025-08-22T15:38:00.323" v="0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F336683E-5506-4AE2-887D-2724AC9B0AC4}" dt="2025-08-22T15:38:00.323" v="0" actId="20577"/>
          <ac:spMkLst>
            <pc:docMk/>
            <pc:sldMk cId="2076937392" sldId="256"/>
            <ac:spMk id="12" creationId="{83126CF0-1042-3556-B200-35CCD271AD3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115615" y="544138"/>
            <a:ext cx="5055086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 dirty="0">
                <a:latin typeface="Open Sans"/>
                <a:ea typeface="Open Sans"/>
                <a:cs typeface="Open Sans"/>
              </a:rPr>
              <a:t>La France, puissance maritime ?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75D05236-FCAB-BD9E-095E-FBA4255973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0842" y="3775956"/>
            <a:ext cx="34891" cy="41869"/>
          </a:xfrm>
          <a:prstGeom prst="rect">
            <a:avLst/>
          </a:prstGeom>
        </p:spPr>
      </p:pic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72B89444-EC60-9B3B-CA76-44A4EB26CC1C}"/>
              </a:ext>
            </a:extLst>
          </p:cNvPr>
          <p:cNvCxnSpPr>
            <a:cxnSpLocks/>
          </p:cNvCxnSpPr>
          <p:nvPr/>
        </p:nvCxnSpPr>
        <p:spPr>
          <a:xfrm>
            <a:off x="3330885" y="3976801"/>
            <a:ext cx="857200" cy="0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" name="Image 3">
            <a:extLst>
              <a:ext uri="{FF2B5EF4-FFF2-40B4-BE49-F238E27FC236}">
                <a16:creationId xmlns:a16="http://schemas.microsoft.com/office/drawing/2014/main" id="{01159CB1-B547-0269-95D2-9ECC5730A3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CCE7641E-2E27-C681-74A0-D6F3AED68B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0" y="1528416"/>
            <a:ext cx="63500" cy="76200"/>
          </a:xfrm>
          <a:prstGeom prst="rect">
            <a:avLst/>
          </a:prstGeom>
        </p:spPr>
      </p:pic>
      <p:sp>
        <p:nvSpPr>
          <p:cNvPr id="49" name="Rectangle : coins arrondis 48">
            <a:extLst>
              <a:ext uri="{FF2B5EF4-FFF2-40B4-BE49-F238E27FC236}">
                <a16:creationId xmlns:a16="http://schemas.microsoft.com/office/drawing/2014/main" id="{4C8E082D-0106-94C7-58C3-65A48915610F}"/>
              </a:ext>
            </a:extLst>
          </p:cNvPr>
          <p:cNvSpPr/>
          <p:nvPr/>
        </p:nvSpPr>
        <p:spPr>
          <a:xfrm>
            <a:off x="491588" y="1402974"/>
            <a:ext cx="4552361" cy="320850"/>
          </a:xfrm>
          <a:prstGeom prst="roundRect">
            <a:avLst>
              <a:gd name="adj" fmla="val 3334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Les territoires maritimes : la ZEE française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83126CF0-1042-3556-B200-35CCD271AD31}"/>
              </a:ext>
            </a:extLst>
          </p:cNvPr>
          <p:cNvSpPr/>
          <p:nvPr/>
        </p:nvSpPr>
        <p:spPr>
          <a:xfrm>
            <a:off x="491588" y="1712410"/>
            <a:ext cx="4552361" cy="848731"/>
          </a:xfrm>
          <a:prstGeom prst="roundRect">
            <a:avLst>
              <a:gd name="adj" fmla="val 13101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La 2</a:t>
            </a:r>
            <a:r>
              <a:rPr lang="fr-FR" sz="1200" baseline="300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plus grande du monde : + de 10 millions de km</a:t>
            </a:r>
            <a:r>
              <a:rPr lang="fr-FR" sz="1200" baseline="300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2</a:t>
            </a:r>
            <a:endParaRPr lang="fr-FR" sz="1200" dirty="0">
              <a:solidFill>
                <a:schemeClr val="tx1"/>
              </a:solidFill>
              <a:latin typeface="Open Sans"/>
              <a:ea typeface="Open Sans"/>
              <a:cs typeface="Open Sans"/>
            </a:endParaRP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espaces avec peu de ressources avérées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espaces protégés</a:t>
            </a:r>
          </a:p>
        </p:txBody>
      </p:sp>
      <p:sp>
        <p:nvSpPr>
          <p:cNvPr id="81" name="Rectangle : coins arrondis 80">
            <a:extLst>
              <a:ext uri="{FF2B5EF4-FFF2-40B4-BE49-F238E27FC236}">
                <a16:creationId xmlns:a16="http://schemas.microsoft.com/office/drawing/2014/main" id="{E465A6A2-8D29-6557-830F-F3DF95400D62}"/>
              </a:ext>
            </a:extLst>
          </p:cNvPr>
          <p:cNvSpPr/>
          <p:nvPr/>
        </p:nvSpPr>
        <p:spPr>
          <a:xfrm>
            <a:off x="4188085" y="3214636"/>
            <a:ext cx="3021495" cy="285030"/>
          </a:xfrm>
          <a:prstGeom prst="roundRect">
            <a:avLst>
              <a:gd name="adj" fmla="val 37851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Une flotte civile et militaire </a:t>
            </a:r>
          </a:p>
        </p:txBody>
      </p:sp>
      <p:sp>
        <p:nvSpPr>
          <p:cNvPr id="82" name="Rectangle : coins arrondis 81">
            <a:extLst>
              <a:ext uri="{FF2B5EF4-FFF2-40B4-BE49-F238E27FC236}">
                <a16:creationId xmlns:a16="http://schemas.microsoft.com/office/drawing/2014/main" id="{AC92C781-A5C4-3886-2E37-116D4769D3EB}"/>
              </a:ext>
            </a:extLst>
          </p:cNvPr>
          <p:cNvSpPr/>
          <p:nvPr/>
        </p:nvSpPr>
        <p:spPr>
          <a:xfrm>
            <a:off x="4188085" y="3503091"/>
            <a:ext cx="3021495" cy="1325997"/>
          </a:xfrm>
          <a:prstGeom prst="roundRect">
            <a:avLst>
              <a:gd name="adj" fmla="val 7954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La 7</a:t>
            </a:r>
            <a:r>
              <a:rPr lang="fr-FR" sz="1200" baseline="30000" dirty="0">
                <a:solidFill>
                  <a:schemeClr val="tx1"/>
                </a:solidFill>
                <a:latin typeface="Open Sans" pitchFamily="2" charset="0"/>
              </a:rPr>
              <a:t>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marine militaire mondiale avec des sous marins lanceurs d’engins et un porte-avion à propulsion nucléaire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Une flotte commerciale et CMA-CGM, troisième armateur mondial</a:t>
            </a:r>
          </a:p>
        </p:txBody>
      </p:sp>
      <p:sp>
        <p:nvSpPr>
          <p:cNvPr id="110" name="Rectangle : coins arrondis 109">
            <a:extLst>
              <a:ext uri="{FF2B5EF4-FFF2-40B4-BE49-F238E27FC236}">
                <a16:creationId xmlns:a16="http://schemas.microsoft.com/office/drawing/2014/main" id="{8A55DD07-8385-E031-55A5-EC5158196641}"/>
              </a:ext>
            </a:extLst>
          </p:cNvPr>
          <p:cNvSpPr/>
          <p:nvPr/>
        </p:nvSpPr>
        <p:spPr>
          <a:xfrm>
            <a:off x="491588" y="5546043"/>
            <a:ext cx="4552361" cy="325967"/>
          </a:xfrm>
          <a:prstGeom prst="roundRect">
            <a:avLst>
              <a:gd name="adj" fmla="val 33347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Une faible connectivité dans les routes maritimes mondiales</a:t>
            </a:r>
            <a:endParaRPr lang="fr-FR" sz="1200" dirty="0">
              <a:latin typeface="Open Sans" pitchFamily="2" charset="0"/>
            </a:endParaRPr>
          </a:p>
        </p:txBody>
      </p:sp>
      <p:sp>
        <p:nvSpPr>
          <p:cNvPr id="111" name="Rectangle : coins arrondis 110">
            <a:extLst>
              <a:ext uri="{FF2B5EF4-FFF2-40B4-BE49-F238E27FC236}">
                <a16:creationId xmlns:a16="http://schemas.microsoft.com/office/drawing/2014/main" id="{E753CF11-F61B-A641-5DAA-6803DE6C911C}"/>
              </a:ext>
            </a:extLst>
          </p:cNvPr>
          <p:cNvSpPr/>
          <p:nvPr/>
        </p:nvSpPr>
        <p:spPr>
          <a:xfrm>
            <a:off x="491588" y="5803326"/>
            <a:ext cx="4552361" cy="1313764"/>
          </a:xfrm>
          <a:prstGeom prst="roundRect">
            <a:avLst>
              <a:gd name="adj" fmla="val 7665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ports métropolitains équipés mais d’envergure moyenne sur le plan international : le Havre, seulement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à la 7</a:t>
            </a:r>
            <a:r>
              <a:rPr lang="fr-FR" sz="1200" baseline="300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place du classement européen, est un port secondaire du </a:t>
            </a:r>
            <a:r>
              <a:rPr lang="fr-FR" sz="1200" i="1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Range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, la façade maritime européenne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Des espaces ultramarins à l’écart des principales routes maritimes</a:t>
            </a:r>
          </a:p>
        </p:txBody>
      </p:sp>
      <p:cxnSp>
        <p:nvCxnSpPr>
          <p:cNvPr id="113" name="Connecteur droit avec flèche 112">
            <a:extLst>
              <a:ext uri="{FF2B5EF4-FFF2-40B4-BE49-F238E27FC236}">
                <a16:creationId xmlns:a16="http://schemas.microsoft.com/office/drawing/2014/main" id="{019B6721-2845-8F6F-DC72-5BED0DD19377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2300443" y="2665018"/>
            <a:ext cx="0" cy="1063275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Connecteur droit avec flèche 115">
            <a:extLst>
              <a:ext uri="{FF2B5EF4-FFF2-40B4-BE49-F238E27FC236}">
                <a16:creationId xmlns:a16="http://schemas.microsoft.com/office/drawing/2014/main" id="{54B9E33E-FE51-886A-6642-B72564697CA2}"/>
              </a:ext>
            </a:extLst>
          </p:cNvPr>
          <p:cNvCxnSpPr>
            <a:cxnSpLocks/>
            <a:stCxn id="9" idx="2"/>
          </p:cNvCxnSpPr>
          <p:nvPr/>
        </p:nvCxnSpPr>
        <p:spPr>
          <a:xfrm>
            <a:off x="2300443" y="4225310"/>
            <a:ext cx="0" cy="1320733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1270000" y="3728293"/>
            <a:ext cx="2060885" cy="497017"/>
          </a:xfrm>
          <a:prstGeom prst="roundRect">
            <a:avLst/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La France, </a:t>
            </a:r>
          </a:p>
          <a:p>
            <a:pPr algn="ctr"/>
            <a:r>
              <a:rPr lang="fr-FR" sz="1200" dirty="0">
                <a:latin typeface="Open Sans"/>
                <a:ea typeface="Open Sans"/>
                <a:cs typeface="Open Sans"/>
              </a:rPr>
              <a:t>puissance maritime ?</a:t>
            </a:r>
            <a:endParaRPr lang="fr-FR" sz="1200" dirty="0">
              <a:latin typeface="Open Sans" pitchFamily="2" charset="0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159</TotalTime>
  <Words>126</Words>
  <Application>Microsoft Macintosh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42</cp:revision>
  <dcterms:created xsi:type="dcterms:W3CDTF">2024-05-15T14:38:44Z</dcterms:created>
  <dcterms:modified xsi:type="dcterms:W3CDTF">2025-08-29T14:55:12Z</dcterms:modified>
</cp:coreProperties>
</file>